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7" r:id="rId4"/>
    <p:sldId id="261" r:id="rId5"/>
    <p:sldId id="264" r:id="rId6"/>
    <p:sldId id="263" r:id="rId7"/>
    <p:sldId id="262" r:id="rId8"/>
    <p:sldId id="268" r:id="rId9"/>
    <p:sldId id="267" r:id="rId10"/>
    <p:sldId id="266" r:id="rId11"/>
    <p:sldId id="265" r:id="rId12"/>
    <p:sldId id="271" r:id="rId13"/>
    <p:sldId id="270" r:id="rId14"/>
    <p:sldId id="269" r:id="rId15"/>
    <p:sldId id="277" r:id="rId16"/>
    <p:sldId id="260" r:id="rId1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39AFB-5117-4D52-8AB0-63F6E4BE1D15}" type="datetimeFigureOut">
              <a:rPr lang="tr-TR" smtClean="0"/>
              <a:t>31.08.2022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F7143-C9E1-45C4-B8D9-3CA65ED7F2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75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A4543-83FE-24DF-E87A-47CEF1DFE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73C3F-6E52-E72C-EDC3-482ABD4E9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7E997-8CAF-544C-0B34-FEEBFF56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BDC8-831F-4127-8D99-71DEAE9FDEBA}" type="datetime1">
              <a:rPr lang="tr-TR" smtClean="0"/>
              <a:t>31.08.2022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F3FA-F440-7AEE-4B06-A27369A5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02018-046B-823E-92B4-594F8AF1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343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D2E20-F9EF-CE68-3109-7E97A97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B41CFB-8C95-3B5E-AE48-A35580CA2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0254B-EAEF-3948-A741-05D743CC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1F6F4-DC2E-4B2D-8B92-2AA44017F1D3}" type="datetime1">
              <a:rPr lang="tr-TR" smtClean="0"/>
              <a:t>31.08.2022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BB22-7FC3-1F13-7C6D-522A8DF3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5DBB3-BB97-D387-6016-D01AD4D8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950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9F7B6-A045-03B9-BF5E-41F8B6406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51C7E-5C67-D868-C4C9-4A51BA1DD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77C3C-6CB6-8324-7F1F-5D1E3502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A491-95A6-404F-A606-0316DA756FC8}" type="datetime1">
              <a:rPr lang="tr-TR" smtClean="0"/>
              <a:t>31.08.2022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6FD8B-70A0-25B4-1BFF-ECA1779B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98766-12B9-29AF-8216-CA3825E6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372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2AF4-9CB4-B9C4-E9CC-F50A0FDC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142AA-553A-2D40-51C0-924C74F8C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873F9-2015-7D82-9280-FBA48E00D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1D0D-1AEA-4625-89B6-3BCB2CF99A92}" type="datetime1">
              <a:rPr lang="tr-TR" smtClean="0"/>
              <a:t>31.08.2022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AF80A-D02A-1B28-D1A4-8FDD6674B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01FF-1175-E379-295C-F1B474C0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899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CFC3-BE7E-DAA3-4861-8B107749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B8907-926A-FC1C-D1B6-F19DABAD6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FB5C8-2934-985E-051D-608B83F3B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C298-6896-4F50-8582-CF3324C9A80B}" type="datetime1">
              <a:rPr lang="tr-TR" smtClean="0"/>
              <a:t>31.08.2022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6595E-A189-B23F-AB97-05A1E5EA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D9A1-6558-A8B8-5F01-05321106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69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F9B2-8AAB-0A12-A164-D30F26D9F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E9070-1B24-6441-5424-5F2F63450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09E30-54E6-56F7-95C7-E9AE4AEF4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6C5EA-F3D8-C170-35D5-4812FCB2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1B97-A71F-4C60-866C-35617AB3FA3B}" type="datetime1">
              <a:rPr lang="tr-TR" smtClean="0"/>
              <a:t>31.08.2022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ABB9D-C238-AD52-7BFB-371A74D7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4D829-40B1-E57C-59A8-6BE6D141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661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A2AA-C3C4-FA50-E8E7-F25F617B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2AEFA-38DC-5C66-331D-75FE91768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B291A-8C1D-AC9C-ED39-A58ADDC45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3DA2BC-51D7-DE1D-9254-C56B758C5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6DEF4-E535-BAEB-5050-D4CDB062B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EA745-0215-9252-9A7F-D979AF84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9F25-F92D-46DC-AC55-87DDE1D2DF82}" type="datetime1">
              <a:rPr lang="tr-TR" smtClean="0"/>
              <a:t>31.08.2022</a:t>
            </a:fld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4EB86-DB38-921C-191C-50179A01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8B5FD8-95F2-8CD2-BADE-547D59F6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415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2535-E1C4-6672-8B91-1CA1D6AA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86619-43B5-D75E-C0E0-5F86606C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7D6-72DA-4A07-ABB6-8BB499B2C899}" type="datetime1">
              <a:rPr lang="tr-TR" smtClean="0"/>
              <a:t>31.08.2022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614CD-F223-B450-9CCB-0FA618AA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50DFE-8610-B390-AB25-FDE29746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39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1F6E5-D8D7-C5D1-A1C7-10358370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9AD8-CF6B-4228-996C-E07C9EFE39A3}" type="datetime1">
              <a:rPr lang="tr-TR" smtClean="0"/>
              <a:t>31.08.2022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4D934-5DEB-5AC1-0CB0-30A1A04C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F210-795C-EB6E-62D8-83CCCDAD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796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FD9D-A29C-EAD2-8502-02757686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87CFD-1BD4-44FE-482B-A961895B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768CC-36E9-BD72-C0DA-1067CBA2A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16843-E613-9F83-2A55-87B9464F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D3B6-B5CE-4BB3-BA22-7DECAA120C9D}" type="datetime1">
              <a:rPr lang="tr-TR" smtClean="0"/>
              <a:t>31.08.2022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A829A-D947-2665-2CC2-A9325BDF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F553D-7691-CE9D-10B4-2BA432A4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501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88D4-8F29-EAA3-1670-AB031995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CC3523-19C1-5D27-CFAA-BFC1C3391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B6473-7F85-0DF2-0DF6-1C54F1844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324D7-CD07-A98D-B6F1-2E7C7366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7951-2B96-4BAB-BABC-267CED305691}" type="datetime1">
              <a:rPr lang="tr-TR" smtClean="0"/>
              <a:t>31.08.2022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D2D05-98A1-7791-ABF8-A470AD167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AC14D-0027-13BF-2A7E-5F2721AC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831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A663D5-AC3D-D504-DB73-8355D233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E7299-6C30-76EC-5BF1-9395E71D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89638-94CB-17B2-9F85-8BB0CD335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6A2F-CB1E-4E6C-B513-99EDB3425801}" type="datetime1">
              <a:rPr lang="tr-TR" smtClean="0"/>
              <a:t>31.08.2022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23E0F-8B3B-44E9-B566-A3906F58F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194E9-E542-7DAD-D8E0-4EF9C3D48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9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891" y="5064478"/>
            <a:ext cx="9144000" cy="700691"/>
          </a:xfrm>
        </p:spPr>
        <p:txBody>
          <a:bodyPr>
            <a:noAutofit/>
          </a:bodyPr>
          <a:lstStyle/>
          <a:p>
            <a:r>
              <a:rPr lang="tr-TR" sz="6600" b="1" dirty="0" smtClean="0"/>
              <a:t>TÖMER</a:t>
            </a:r>
            <a:r>
              <a:rPr lang="tr-TR" sz="4800" dirty="0" smtClean="0"/>
              <a:t> </a:t>
            </a:r>
            <a:endParaRPr lang="tr-TR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45801-C685-1BF3-6DC8-B8F54D237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5978" y="5575438"/>
            <a:ext cx="9144000" cy="318195"/>
          </a:xfrm>
        </p:spPr>
        <p:txBody>
          <a:bodyPr>
            <a:noAutofit/>
          </a:bodyPr>
          <a:lstStyle/>
          <a:p>
            <a:r>
              <a:rPr lang="tr-TR" sz="3200" b="1" dirty="0" smtClean="0"/>
              <a:t>Türkçe Öğretimi Uygulama ve Araştırma Merkezi</a:t>
            </a:r>
            <a:endParaRPr lang="tr-TR" sz="3200" b="1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504F99-AB8D-12B3-4650-EE4E0A180E5E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BB04E2-20C1-382E-896B-A09E353D6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2363"/>
            <a:ext cx="12175957" cy="36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-1" y="6337398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19/08/2022</a:t>
            </a:r>
          </a:p>
        </p:txBody>
      </p:sp>
      <p:pic>
        <p:nvPicPr>
          <p:cNvPr id="9" name="Picture 8" descr="Logo">
            <a:extLst>
              <a:ext uri="{FF2B5EF4-FFF2-40B4-BE49-F238E27FC236}">
                <a16:creationId xmlns:a16="http://schemas.microsoft.com/office/drawing/2014/main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72" y="185738"/>
            <a:ext cx="1881255" cy="1876425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4419599" y="6337397"/>
            <a:ext cx="3352800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err="1" smtClean="0">
                <a:solidFill>
                  <a:schemeClr val="bg1"/>
                </a:solidFill>
              </a:rPr>
              <a:t>Öğr</a:t>
            </a:r>
            <a:r>
              <a:rPr lang="tr-TR" sz="1800" dirty="0" smtClean="0">
                <a:solidFill>
                  <a:schemeClr val="bg1"/>
                </a:solidFill>
              </a:rPr>
              <a:t>. Gör. Mustafa AYDINER</a:t>
            </a:r>
            <a:endParaRPr lang="tr-T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8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87199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dirty="0" smtClean="0"/>
              <a:t>Sığınmacı Kamplarındaki Türkçe Kurslarının Denetimi</a:t>
            </a:r>
            <a:endParaRPr lang="tr-TR" sz="36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4444" y="3042545"/>
            <a:ext cx="5534669" cy="3113251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113" y="2311450"/>
            <a:ext cx="5392680" cy="409221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27" y="950985"/>
            <a:ext cx="6951610" cy="237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24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09539" y="0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dirty="0" smtClean="0"/>
              <a:t>Şehir Merkezinde Yaşayan Sığınmacılar İçin Türkçe Kursları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02" y="1057488"/>
            <a:ext cx="6875654" cy="5156741"/>
          </a:xfr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1631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13847" y="-9260"/>
            <a:ext cx="10515600" cy="983677"/>
          </a:xfrm>
        </p:spPr>
        <p:txBody>
          <a:bodyPr>
            <a:noAutofit/>
          </a:bodyPr>
          <a:lstStyle/>
          <a:p>
            <a:r>
              <a:rPr lang="tr-TR" sz="3200" dirty="0" smtClean="0"/>
              <a:t>Merkezimiz Görevlilerinin Katıldığı Çeşitli Akademik Etkinlikler</a:t>
            </a:r>
            <a:endParaRPr lang="tr-TR" sz="3200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04" y="850869"/>
            <a:ext cx="6003177" cy="3964362"/>
          </a:xfrm>
          <a:prstGeom prst="rect">
            <a:avLst/>
          </a:prstGeom>
        </p:spPr>
      </p:pic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31751" y="1699631"/>
            <a:ext cx="5686145" cy="478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38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140" y="959166"/>
            <a:ext cx="3978112" cy="5240022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3797" y="959167"/>
            <a:ext cx="4129799" cy="5240022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www.cu.edu.tr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7802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17656" y="245096"/>
            <a:ext cx="10373613" cy="51485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Sosyal </a:t>
            </a:r>
            <a:r>
              <a:rPr lang="tr-TR" dirty="0" smtClean="0"/>
              <a:t>Etkinlikler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656" y="917688"/>
            <a:ext cx="5478344" cy="3796831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www.cu.edu.tr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44" y="936578"/>
            <a:ext cx="5037256" cy="377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5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1103"/>
            <a:ext cx="4808456" cy="3552915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604" y="261102"/>
            <a:ext cx="4575928" cy="355291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280" y="3283211"/>
            <a:ext cx="5926648" cy="30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20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76258"/>
            <a:ext cx="9144000" cy="700691"/>
          </a:xfrm>
        </p:spPr>
        <p:txBody>
          <a:bodyPr>
            <a:noAutofit/>
          </a:bodyPr>
          <a:lstStyle/>
          <a:p>
            <a:r>
              <a:rPr lang="tr-TR" sz="4400" dirty="0"/>
              <a:t>Dinlediğiniz için teşekkürler…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504F99-AB8D-12B3-4650-EE4E0A180E5E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BB04E2-20C1-382E-896B-A09E353D6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 b="18016"/>
          <a:stretch/>
        </p:blipFill>
        <p:spPr bwMode="auto">
          <a:xfrm>
            <a:off x="0" y="0"/>
            <a:ext cx="12192000" cy="51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-1" y="6337398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19/08/2022</a:t>
            </a:r>
          </a:p>
        </p:txBody>
      </p:sp>
      <p:pic>
        <p:nvPicPr>
          <p:cNvPr id="9" name="Picture 8" descr="Logo">
            <a:extLst>
              <a:ext uri="{FF2B5EF4-FFF2-40B4-BE49-F238E27FC236}">
                <a16:creationId xmlns:a16="http://schemas.microsoft.com/office/drawing/2014/main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405" y="3011367"/>
            <a:ext cx="1907189" cy="190229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2078183" y="6337397"/>
            <a:ext cx="8113566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dirty="0" smtClean="0">
                <a:solidFill>
                  <a:schemeClr val="bg1"/>
                </a:solidFill>
              </a:rPr>
              <a:t>Türkçe Öğretimi Uygulama Ve Araştırma Merkezi (TÖMER) </a:t>
            </a:r>
            <a:r>
              <a:rPr lang="tr-TR" sz="1600" dirty="0" err="1" smtClean="0">
                <a:solidFill>
                  <a:schemeClr val="bg1"/>
                </a:solidFill>
              </a:rPr>
              <a:t>Öğr</a:t>
            </a:r>
            <a:r>
              <a:rPr lang="tr-TR" sz="1600" dirty="0" smtClean="0">
                <a:solidFill>
                  <a:schemeClr val="bg1"/>
                </a:solidFill>
              </a:rPr>
              <a:t>. Gör. Mustafa AYDINER</a:t>
            </a:r>
            <a:endParaRPr lang="tr-T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3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2FCE7-CCD6-8E5E-74B9-4708228A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051"/>
            <a:ext cx="10515600" cy="601662"/>
          </a:xfrm>
        </p:spPr>
        <p:txBody>
          <a:bodyPr>
            <a:normAutofit fontScale="90000"/>
          </a:bodyPr>
          <a:lstStyle/>
          <a:p>
            <a:r>
              <a:rPr lang="tr-TR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3EDFF-59B2-7C64-93EB-5FDD5605E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0600"/>
            <a:ext cx="10515600" cy="51863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3600" dirty="0"/>
              <a:t>Kısa adı TÖMER olan Çukurova Üniversitesi Türkçe Öğretimi Araştırma ve Uygulama Merkezi, </a:t>
            </a:r>
            <a:r>
              <a:rPr lang="tr-TR" sz="3600" dirty="0" smtClean="0"/>
              <a:t>yabancılara Türkçe ve Türk kültürünü öğretmek amacıyla </a:t>
            </a:r>
            <a:r>
              <a:rPr lang="tr-TR" sz="3600" dirty="0"/>
              <a:t>2013 yılında kurulmuştur.</a:t>
            </a:r>
          </a:p>
          <a:p>
            <a:pPr marL="0" indent="0">
              <a:buNone/>
            </a:pPr>
            <a:endParaRPr lang="tr-TR" sz="4400" dirty="0"/>
          </a:p>
          <a:p>
            <a:pPr marL="0" indent="0">
              <a:buNone/>
            </a:pPr>
            <a:endParaRPr lang="tr-TR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6A089-EAE1-C632-A3DD-73FCBC50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49" y="6337399"/>
            <a:ext cx="1949189" cy="318195"/>
          </a:xfrm>
        </p:spPr>
        <p:txBody>
          <a:bodyPr/>
          <a:lstStyle/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5467349" y="6337399"/>
            <a:ext cx="3352800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smtClean="0">
                <a:solidFill>
                  <a:schemeClr val="bg1"/>
                </a:solidFill>
              </a:rPr>
              <a:t>TÖMER</a:t>
            </a:r>
            <a:endParaRPr lang="tr-TR" sz="1800" dirty="0">
              <a:solidFill>
                <a:schemeClr val="bg1"/>
              </a:solidFill>
            </a:endParaRPr>
          </a:p>
        </p:txBody>
      </p:sp>
      <p:pic>
        <p:nvPicPr>
          <p:cNvPr id="6" name="İçerik Yer Tutucusu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976" y="2480131"/>
            <a:ext cx="5577179" cy="38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66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F447-C147-C0C1-F5F0-912875D1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626"/>
            <a:ext cx="10515600" cy="1325563"/>
          </a:xfrm>
        </p:spPr>
        <p:txBody>
          <a:bodyPr/>
          <a:lstStyle/>
          <a:p>
            <a:r>
              <a:rPr lang="tr-TR" b="1" dirty="0" smtClean="0"/>
              <a:t>TÖMER’de </a:t>
            </a:r>
            <a:r>
              <a:rPr lang="tr-TR" b="1" dirty="0"/>
              <a:t>k</a:t>
            </a:r>
            <a:r>
              <a:rPr lang="tr-TR" b="1" dirty="0" smtClean="0"/>
              <a:t>imlere </a:t>
            </a:r>
            <a:r>
              <a:rPr lang="tr-TR" b="1" dirty="0" smtClean="0"/>
              <a:t>Türkçe </a:t>
            </a:r>
            <a:r>
              <a:rPr lang="tr-TR" b="1" dirty="0" smtClean="0"/>
              <a:t>öğretilir?</a:t>
            </a:r>
            <a:endParaRPr lang="tr-T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99255-9AC6-29F4-F2E6-1573A9E83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dirty="0" smtClean="0"/>
              <a:t>Dünyanın farklı ülkelerinden eğitim almak için Çukurova Üniversitesi’ni kazanan uluslararası öğrencilere</a:t>
            </a:r>
          </a:p>
          <a:p>
            <a:pPr algn="just"/>
            <a:r>
              <a:rPr lang="tr-TR" dirty="0" smtClean="0"/>
              <a:t>Ülkemizde yaşayan yabancılara</a:t>
            </a:r>
          </a:p>
          <a:p>
            <a:pPr algn="just"/>
            <a:r>
              <a:rPr lang="tr-TR" dirty="0" smtClean="0"/>
              <a:t>Yurtdışında Türkoloji bölümlerinde eğitim alan öğrencilere ve araştırmacılara</a:t>
            </a:r>
          </a:p>
          <a:p>
            <a:pPr algn="just"/>
            <a:r>
              <a:rPr lang="tr-TR" dirty="0" smtClean="0"/>
              <a:t>Türkiye’de yaşayan sığınmacılara</a:t>
            </a:r>
          </a:p>
          <a:p>
            <a:pPr algn="just"/>
            <a:r>
              <a:rPr lang="tr-TR" dirty="0" smtClean="0"/>
              <a:t>ve Türkçeyi ikinci/yabancı dil olarak öğrenmek isteyen herkese.</a:t>
            </a:r>
            <a:endParaRPr lang="tr-TR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2F8B6BB-3EE8-3E0D-346D-F3DBB91A17ED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>
                <a:solidFill>
                  <a:schemeClr val="bg1"/>
                </a:solidFill>
              </a:rPr>
              <a:t>www.cu.edu.tr</a:t>
            </a:r>
            <a:endParaRPr lang="tr-TR" sz="1800" dirty="0">
              <a:solidFill>
                <a:schemeClr val="bg1"/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15241E3-7E07-C0A1-B162-C5CFF81BA3B9}"/>
              </a:ext>
            </a:extLst>
          </p:cNvPr>
          <p:cNvSpPr txBox="1">
            <a:spLocks/>
          </p:cNvSpPr>
          <p:nvPr/>
        </p:nvSpPr>
        <p:spPr>
          <a:xfrm>
            <a:off x="5467349" y="6591992"/>
            <a:ext cx="3485458" cy="63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smtClean="0"/>
              <a:t>www.cu.edu.tr</a:t>
            </a:r>
            <a:endParaRPr lang="tr-TR" dirty="0"/>
          </a:p>
          <a:p>
            <a:endParaRPr lang="tr-T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64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43215"/>
            <a:ext cx="10515600" cy="1092855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>Türkçe’nin öğretimi hangi </a:t>
            </a:r>
            <a:r>
              <a:rPr lang="tr-TR" b="1" dirty="0"/>
              <a:t>p</a:t>
            </a:r>
            <a:r>
              <a:rPr lang="tr-TR" b="1" dirty="0" smtClean="0"/>
              <a:t>rograma göre yapılır?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39505"/>
            <a:ext cx="10515600" cy="4351338"/>
          </a:xfrm>
        </p:spPr>
        <p:txBody>
          <a:bodyPr/>
          <a:lstStyle/>
          <a:p>
            <a:pPr algn="just"/>
            <a:r>
              <a:rPr lang="tr-TR" dirty="0" smtClean="0"/>
              <a:t>Merkezimizde dört dil becerisi (okuma, yazma, dinleme, konuşma) esas alınarak Avrupa Diller İçin Ortak Başvuru </a:t>
            </a:r>
            <a:r>
              <a:rPr lang="tr-TR" dirty="0" err="1" smtClean="0"/>
              <a:t>Metni’nde</a:t>
            </a:r>
            <a:r>
              <a:rPr lang="tr-TR" dirty="0" smtClean="0"/>
              <a:t> tanımlanmış düzeylere göre basamaklı kur sistemiyle dil öğretilmektedir. 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www.cu.edu.tr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469" y="2158362"/>
            <a:ext cx="8568965" cy="406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73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30812"/>
          </a:xfrm>
        </p:spPr>
        <p:txBody>
          <a:bodyPr>
            <a:normAutofit/>
          </a:bodyPr>
          <a:lstStyle/>
          <a:p>
            <a:r>
              <a:rPr lang="tr-TR" sz="3600" b="1" dirty="0" smtClean="0"/>
              <a:t>Türkçe Öğretim Merkezi’nde </a:t>
            </a:r>
            <a:r>
              <a:rPr lang="tr-TR" sz="3600" b="1" dirty="0"/>
              <a:t>hangi </a:t>
            </a:r>
            <a:r>
              <a:rPr lang="tr-TR" sz="3600" b="1" dirty="0" smtClean="0"/>
              <a:t>imkânlar bulunur</a:t>
            </a:r>
            <a:r>
              <a:rPr lang="tr-TR" sz="3600" b="1" dirty="0" smtClean="0"/>
              <a:t>?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48932"/>
            <a:ext cx="10515600" cy="4351338"/>
          </a:xfrm>
        </p:spPr>
        <p:txBody>
          <a:bodyPr/>
          <a:lstStyle/>
          <a:p>
            <a:pPr algn="just"/>
            <a:r>
              <a:rPr lang="tr-TR" dirty="0"/>
              <a:t>TÖMER binasında yüksek teknoloji ile donatılmış 14 derslik, çok amaçlı konferans salonu, kütüphane, etüt odası, mescit ve öğrencilerin sosyal aktivite yapabilecekleri alanlar bulunmaktadır</a:t>
            </a:r>
            <a:r>
              <a:rPr lang="tr-TR" dirty="0" smtClean="0"/>
              <a:t>. 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116" y="2165281"/>
            <a:ext cx="7525041" cy="40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4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98022" y="1"/>
            <a:ext cx="10555778" cy="906086"/>
          </a:xfrm>
        </p:spPr>
        <p:txBody>
          <a:bodyPr/>
          <a:lstStyle/>
          <a:p>
            <a:r>
              <a:rPr lang="tr-TR" dirty="0" smtClean="0"/>
              <a:t>Uluslararası öğrenciler…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6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48" y="989814"/>
            <a:ext cx="7376703" cy="51435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1728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1026"/>
          </a:xfrm>
        </p:spPr>
        <p:txBody>
          <a:bodyPr>
            <a:normAutofit/>
          </a:bodyPr>
          <a:lstStyle/>
          <a:p>
            <a:r>
              <a:rPr lang="tr-TR" dirty="0" smtClean="0"/>
              <a:t>Kütüphane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5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22" y="1036949"/>
            <a:ext cx="6810582" cy="5107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3142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7900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r>
              <a:rPr lang="tr-TR" dirty="0" smtClean="0"/>
              <a:t>Konferans Salonu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5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7" y="767900"/>
            <a:ext cx="7546386" cy="5659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3585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5415"/>
            <a:ext cx="10515600" cy="851702"/>
          </a:xfrm>
        </p:spPr>
        <p:txBody>
          <a:bodyPr/>
          <a:lstStyle/>
          <a:p>
            <a:pPr algn="just"/>
            <a:r>
              <a:rPr lang="tr-TR" b="1" dirty="0" smtClean="0"/>
              <a:t>Bilimsel ve Sosyal </a:t>
            </a:r>
            <a:r>
              <a:rPr lang="tr-TR" b="1" dirty="0" smtClean="0"/>
              <a:t>Etkinlikler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2468" y="927117"/>
            <a:ext cx="10515600" cy="4351338"/>
          </a:xfrm>
        </p:spPr>
        <p:txBody>
          <a:bodyPr/>
          <a:lstStyle/>
          <a:p>
            <a:r>
              <a:rPr lang="tr-TR" dirty="0" smtClean="0"/>
              <a:t>Türkçe Konuşma Kulübü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www.cu.edu.tr</a:t>
            </a:r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32" y="1461154"/>
            <a:ext cx="4971068" cy="372830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62" y="1461153"/>
            <a:ext cx="4971068" cy="37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56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49D4CE99B5AD543B1279803DDFEE6D2" ma:contentTypeVersion="2" ma:contentTypeDescription="Yeni belge oluşturun." ma:contentTypeScope="" ma:versionID="d721fef40f769be7bef4897d85484d70">
  <xsd:schema xmlns:xsd="http://www.w3.org/2001/XMLSchema" xmlns:xs="http://www.w3.org/2001/XMLSchema" xmlns:p="http://schemas.microsoft.com/office/2006/metadata/properties" xmlns:ns2="4022fd76-da19-4aa4-8008-a3e4e2ce3eae" targetNamespace="http://schemas.microsoft.com/office/2006/metadata/properties" ma:root="true" ma:fieldsID="ab09939a5a01e7d94cefd5cae578ad38" ns2:_="">
    <xsd:import namespace="4022fd76-da19-4aa4-8008-a3e4e2ce3e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2fd76-da19-4aa4-8008-a3e4e2ce3e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52273D-BA11-4965-A057-4448DD222AFD}"/>
</file>

<file path=customXml/itemProps2.xml><?xml version="1.0" encoding="utf-8"?>
<ds:datastoreItem xmlns:ds="http://schemas.openxmlformats.org/officeDocument/2006/customXml" ds:itemID="{171C96A4-40FE-4B20-A1A6-116047E83B20}"/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224</Words>
  <Application>Microsoft Office PowerPoint</Application>
  <PresentationFormat>Geniş ekran</PresentationFormat>
  <Paragraphs>48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TÖMER </vt:lpstr>
      <vt:lpstr>.</vt:lpstr>
      <vt:lpstr>TÖMER’de kimlere Türkçe öğretilir?</vt:lpstr>
      <vt:lpstr>Türkçe’nin öğretimi hangi programa göre yapılır?</vt:lpstr>
      <vt:lpstr>Türkçe Öğretim Merkezi’nde hangi imkânlar bulunur?</vt:lpstr>
      <vt:lpstr>Uluslararası öğrenciler…</vt:lpstr>
      <vt:lpstr>Kütüphane</vt:lpstr>
      <vt:lpstr>.Konferans Salonu</vt:lpstr>
      <vt:lpstr>Bilimsel ve Sosyal Etkinlikler</vt:lpstr>
      <vt:lpstr>Sığınmacı Kamplarındaki Türkçe Kurslarının Denetimi</vt:lpstr>
      <vt:lpstr>Şehir Merkezinde Yaşayan Sığınmacılar İçin Türkçe Kursları</vt:lpstr>
      <vt:lpstr>Merkezimiz Görevlilerinin Katıldığı Çeşitli Akademik Etkinlikler</vt:lpstr>
      <vt:lpstr>.</vt:lpstr>
      <vt:lpstr>Sosyal Etkinlikler</vt:lpstr>
      <vt:lpstr>.</vt:lpstr>
      <vt:lpstr>Dinlediğiniz için teşekkürler…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Sunum Başlığı</dc:title>
  <dc:creator>Cemal Azim Örneksoy</dc:creator>
  <cp:lastModifiedBy>Windows Kullanıcısı</cp:lastModifiedBy>
  <cp:revision>14</cp:revision>
  <dcterms:created xsi:type="dcterms:W3CDTF">2022-08-19T10:10:48Z</dcterms:created>
  <dcterms:modified xsi:type="dcterms:W3CDTF">2022-08-31T09:18:08Z</dcterms:modified>
</cp:coreProperties>
</file>